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06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18.04.2025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3517" y="0"/>
            <a:ext cx="9252520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91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4" y="31735"/>
            <a:ext cx="9111676" cy="6781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919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521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955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4" y="-34192"/>
            <a:ext cx="9131926" cy="689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35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669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9392"/>
            <a:ext cx="9144000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194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39" y="0"/>
            <a:ext cx="91131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6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616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" y="30920"/>
            <a:ext cx="9142821" cy="678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8371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78</TotalTime>
  <Words>0</Words>
  <Application>Microsoft Office PowerPoint</Application>
  <PresentationFormat>Екран (4:3)</PresentationFormat>
  <Paragraphs>0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3" baseType="lpstr">
      <vt:lpstr>Verdana</vt:lpstr>
      <vt:lpstr>Wingdings 2</vt:lpstr>
      <vt:lpstr>Аспект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school_140</dc:creator>
  <cp:lastModifiedBy>Прекрасна Ірина</cp:lastModifiedBy>
  <cp:revision>11</cp:revision>
  <dcterms:created xsi:type="dcterms:W3CDTF">2024-01-05T09:29:30Z</dcterms:created>
  <dcterms:modified xsi:type="dcterms:W3CDTF">2025-04-18T06:06:23Z</dcterms:modified>
</cp:coreProperties>
</file>