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73" r:id="rId5"/>
    <p:sldId id="261" r:id="rId6"/>
    <p:sldId id="262" r:id="rId7"/>
    <p:sldId id="266" r:id="rId8"/>
    <p:sldId id="270" r:id="rId9"/>
    <p:sldId id="27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90941" y="2621882"/>
            <a:ext cx="8825658" cy="2677648"/>
          </a:xfrm>
        </p:spPr>
        <p:txBody>
          <a:bodyPr/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err="1" smtClean="0"/>
              <a:t>Тренінг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b="1" dirty="0" err="1" smtClean="0"/>
              <a:t>Ти</a:t>
            </a:r>
            <a:r>
              <a:rPr lang="ru-RU" b="1" dirty="0" smtClean="0"/>
              <a:t> як?»</a:t>
            </a:r>
            <a:br>
              <a:rPr lang="ru-RU" b="1" dirty="0" smtClean="0"/>
            </a:br>
            <a:r>
              <a:rPr lang="ru-RU" b="1" dirty="0" err="1" smtClean="0"/>
              <a:t>прийоми</a:t>
            </a: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err="1" smtClean="0"/>
              <a:t>психологічної</a:t>
            </a:r>
            <a:r>
              <a:rPr lang="ru-RU" b="1" dirty="0" smtClean="0"/>
              <a:t> </a:t>
            </a:r>
            <a:r>
              <a:rPr lang="ru-RU" b="1" dirty="0" err="1" smtClean="0"/>
              <a:t>самодопомоги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59432" y="4868820"/>
            <a:ext cx="3853544" cy="861420"/>
          </a:xfrm>
        </p:spPr>
        <p:txBody>
          <a:bodyPr>
            <a:normAutofit fontScale="85000" lnSpcReduction="10000"/>
          </a:bodyPr>
          <a:lstStyle/>
          <a:p>
            <a:pPr algn="ctr"/>
            <a:endParaRPr lang="uk-UA" sz="1400" cap="none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uk-UA" sz="1400" cap="none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               </a:t>
            </a:r>
          </a:p>
          <a:p>
            <a:pPr algn="ctr"/>
            <a:r>
              <a:rPr lang="uk-UA" sz="1400" cap="none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                                    Психолог Панченко Вікторія</a:t>
            </a:r>
            <a:endParaRPr lang="ru-RU" sz="1400" cap="none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" r="2490" b="2439"/>
          <a:stretch/>
        </p:blipFill>
        <p:spPr>
          <a:xfrm>
            <a:off x="509451" y="1416109"/>
            <a:ext cx="4179314" cy="431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10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9714" y="404948"/>
            <a:ext cx="10345781" cy="3553097"/>
          </a:xfrm>
        </p:spPr>
        <p:txBody>
          <a:bodyPr>
            <a:normAutofit/>
          </a:bodyPr>
          <a:lstStyle/>
          <a:p>
            <a:pPr algn="ctr"/>
            <a:endParaRPr lang="ru-RU" b="1" u="sng" dirty="0" smtClean="0">
              <a:solidFill>
                <a:schemeClr val="bg1"/>
              </a:solidFill>
            </a:endParaRPr>
          </a:p>
          <a:p>
            <a:pPr algn="ctr"/>
            <a:endParaRPr lang="ru-RU" b="1" u="sng" dirty="0">
              <a:solidFill>
                <a:schemeClr val="bg1"/>
              </a:solidFill>
            </a:endParaRPr>
          </a:p>
          <a:p>
            <a:pPr algn="ctr"/>
            <a:r>
              <a:rPr lang="ru-RU" sz="2800" b="1" u="sng" dirty="0" err="1" smtClean="0">
                <a:solidFill>
                  <a:schemeClr val="bg1"/>
                </a:solidFill>
              </a:rPr>
              <a:t>Вправа</a:t>
            </a:r>
            <a:r>
              <a:rPr lang="ru-RU" sz="2800" b="1" u="sng" dirty="0" smtClean="0">
                <a:solidFill>
                  <a:schemeClr val="bg1"/>
                </a:solidFill>
              </a:rPr>
              <a:t> </a:t>
            </a:r>
            <a:r>
              <a:rPr lang="ru-RU" sz="2800" b="1" u="sng" dirty="0">
                <a:solidFill>
                  <a:schemeClr val="bg1"/>
                </a:solidFill>
              </a:rPr>
              <a:t>«</a:t>
            </a:r>
            <a:r>
              <a:rPr lang="uk-UA" sz="2800" b="1" u="sng" dirty="0">
                <a:solidFill>
                  <a:schemeClr val="bg1"/>
                </a:solidFill>
              </a:rPr>
              <a:t>Моя річ та я</a:t>
            </a:r>
            <a:r>
              <a:rPr lang="ru-RU" sz="2800" b="1" u="sng" dirty="0" smtClean="0">
                <a:solidFill>
                  <a:schemeClr val="bg1"/>
                </a:solidFill>
              </a:rPr>
              <a:t>»</a:t>
            </a:r>
          </a:p>
          <a:p>
            <a:pPr algn="ctr"/>
            <a:endParaRPr lang="ru-RU" sz="1600" dirty="0" smtClean="0">
              <a:solidFill>
                <a:schemeClr val="bg1"/>
              </a:solidFill>
            </a:endParaRPr>
          </a:p>
          <a:p>
            <a:pPr algn="just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89" y="2504149"/>
            <a:ext cx="5190528" cy="3979778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75" b="3410"/>
          <a:stretch/>
        </p:blipFill>
        <p:spPr>
          <a:xfrm>
            <a:off x="6021778" y="2504149"/>
            <a:ext cx="5458097" cy="3979777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0393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44229" y="509451"/>
            <a:ext cx="7273154" cy="5878286"/>
          </a:xfrm>
        </p:spPr>
        <p:txBody>
          <a:bodyPr>
            <a:normAutofit/>
          </a:bodyPr>
          <a:lstStyle/>
          <a:p>
            <a:pPr lvl="0" algn="ctr"/>
            <a:r>
              <a:rPr lang="ru-RU" sz="2900" b="1" u="sng" dirty="0" smtClean="0">
                <a:solidFill>
                  <a:schemeClr val="bg1"/>
                </a:solidFill>
              </a:rPr>
              <a:t>правила </a:t>
            </a:r>
            <a:r>
              <a:rPr lang="ru-RU" sz="2900" b="1" u="sng" dirty="0" err="1">
                <a:solidFill>
                  <a:schemeClr val="bg1"/>
                </a:solidFill>
              </a:rPr>
              <a:t>групи</a:t>
            </a:r>
            <a:r>
              <a:rPr lang="uk-UA" sz="2900" b="1" u="sng" dirty="0">
                <a:solidFill>
                  <a:schemeClr val="bg1"/>
                </a:solidFill>
              </a:rPr>
              <a:t>: «Наші кордони – наша сила» </a:t>
            </a:r>
            <a:endParaRPr lang="ru-RU" sz="2000" cap="none" dirty="0" smtClean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ru-RU" sz="2000" cap="none" dirty="0" smtClean="0">
                <a:solidFill>
                  <a:schemeClr val="bg1"/>
                </a:solidFill>
              </a:rPr>
              <a:t>- </a:t>
            </a:r>
            <a:r>
              <a:rPr lang="ru-RU" sz="2000" cap="none" dirty="0" err="1" smtClean="0">
                <a:solidFill>
                  <a:schemeClr val="bg1"/>
                </a:solidFill>
              </a:rPr>
              <a:t>Цінування</a:t>
            </a:r>
            <a:r>
              <a:rPr lang="ru-RU" sz="2000" cap="none" dirty="0" smtClean="0">
                <a:solidFill>
                  <a:schemeClr val="bg1"/>
                </a:solidFill>
              </a:rPr>
              <a:t> часу. </a:t>
            </a:r>
          </a:p>
          <a:p>
            <a:pPr marL="342900" indent="-342900" algn="just">
              <a:buFontTx/>
              <a:buChar char="-"/>
            </a:pPr>
            <a:r>
              <a:rPr lang="uk-UA" sz="2000" cap="none" dirty="0" smtClean="0">
                <a:solidFill>
                  <a:schemeClr val="bg1"/>
                </a:solidFill>
              </a:rPr>
              <a:t>- </a:t>
            </a:r>
            <a:r>
              <a:rPr lang="ru-RU" sz="2000" cap="none" dirty="0" err="1" smtClean="0">
                <a:solidFill>
                  <a:schemeClr val="bg1"/>
                </a:solidFill>
              </a:rPr>
              <a:t>Ввічливість</a:t>
            </a:r>
            <a:r>
              <a:rPr lang="ru-RU" sz="2000" cap="none" dirty="0" smtClean="0">
                <a:solidFill>
                  <a:schemeClr val="bg1"/>
                </a:solidFill>
              </a:rPr>
              <a:t> і </a:t>
            </a:r>
            <a:r>
              <a:rPr lang="ru-RU" sz="2000" cap="none" dirty="0" err="1" smtClean="0">
                <a:solidFill>
                  <a:schemeClr val="bg1"/>
                </a:solidFill>
              </a:rPr>
              <a:t>взаємоповага</a:t>
            </a:r>
            <a:r>
              <a:rPr lang="ru-RU" sz="2000" cap="none" dirty="0" smtClean="0">
                <a:solidFill>
                  <a:schemeClr val="bg1"/>
                </a:solidFill>
              </a:rPr>
              <a:t>. </a:t>
            </a:r>
          </a:p>
          <a:p>
            <a:pPr marL="342900" indent="-342900" algn="just">
              <a:buFontTx/>
              <a:buChar char="-"/>
            </a:pPr>
            <a:r>
              <a:rPr lang="uk-UA" sz="2000" cap="none" dirty="0" smtClean="0">
                <a:solidFill>
                  <a:schemeClr val="bg1"/>
                </a:solidFill>
              </a:rPr>
              <a:t>- </a:t>
            </a:r>
            <a:r>
              <a:rPr lang="ru-RU" sz="2000" cap="none" dirty="0" err="1" smtClean="0">
                <a:solidFill>
                  <a:schemeClr val="bg1"/>
                </a:solidFill>
              </a:rPr>
              <a:t>Говорити</a:t>
            </a:r>
            <a:r>
              <a:rPr lang="ru-RU" sz="2000" cap="none" dirty="0" smtClean="0">
                <a:solidFill>
                  <a:schemeClr val="bg1"/>
                </a:solidFill>
              </a:rPr>
              <a:t> </a:t>
            </a:r>
            <a:r>
              <a:rPr lang="ru-RU" sz="2000" cap="none" dirty="0" err="1" smtClean="0">
                <a:solidFill>
                  <a:schemeClr val="bg1"/>
                </a:solidFill>
              </a:rPr>
              <a:t>від</a:t>
            </a:r>
            <a:r>
              <a:rPr lang="ru-RU" sz="2000" cap="none" dirty="0" smtClean="0">
                <a:solidFill>
                  <a:schemeClr val="bg1"/>
                </a:solidFill>
              </a:rPr>
              <a:t> свого </a:t>
            </a:r>
            <a:r>
              <a:rPr lang="ru-RU" sz="2000" cap="none" dirty="0" err="1" smtClean="0">
                <a:solidFill>
                  <a:schemeClr val="bg1"/>
                </a:solidFill>
              </a:rPr>
              <a:t>імені</a:t>
            </a:r>
            <a:r>
              <a:rPr lang="ru-RU" sz="2000" cap="none" dirty="0" smtClean="0">
                <a:solidFill>
                  <a:schemeClr val="bg1"/>
                </a:solidFill>
              </a:rPr>
              <a:t>. </a:t>
            </a:r>
          </a:p>
          <a:p>
            <a:pPr marL="342900" indent="-342900" algn="just">
              <a:buFontTx/>
              <a:buChar char="-"/>
            </a:pPr>
            <a:r>
              <a:rPr lang="uk-UA" sz="2000" cap="none" dirty="0" smtClean="0">
                <a:solidFill>
                  <a:schemeClr val="bg1"/>
                </a:solidFill>
              </a:rPr>
              <a:t>- </a:t>
            </a:r>
            <a:r>
              <a:rPr lang="ru-RU" sz="2000" cap="none" dirty="0" smtClean="0">
                <a:solidFill>
                  <a:schemeClr val="bg1"/>
                </a:solidFill>
              </a:rPr>
              <a:t>Правило </a:t>
            </a:r>
            <a:r>
              <a:rPr lang="ru-RU" sz="2000" cap="none" dirty="0" err="1" smtClean="0">
                <a:solidFill>
                  <a:schemeClr val="bg1"/>
                </a:solidFill>
              </a:rPr>
              <a:t>добровільної</a:t>
            </a:r>
            <a:r>
              <a:rPr lang="ru-RU" sz="2000" cap="none" dirty="0" smtClean="0">
                <a:solidFill>
                  <a:schemeClr val="bg1"/>
                </a:solidFill>
              </a:rPr>
              <a:t> </a:t>
            </a:r>
            <a:r>
              <a:rPr lang="ru-RU" sz="2000" cap="none" dirty="0" err="1" smtClean="0">
                <a:solidFill>
                  <a:schemeClr val="bg1"/>
                </a:solidFill>
              </a:rPr>
              <a:t>активності</a:t>
            </a:r>
            <a:r>
              <a:rPr lang="ru-RU" sz="2000" cap="none" dirty="0" smtClean="0">
                <a:solidFill>
                  <a:schemeClr val="bg1"/>
                </a:solidFill>
              </a:rPr>
              <a:t>. </a:t>
            </a:r>
          </a:p>
          <a:p>
            <a:pPr marL="342900" indent="-342900" algn="just">
              <a:buFontTx/>
              <a:buChar char="-"/>
            </a:pPr>
            <a:r>
              <a:rPr lang="uk-UA" sz="2000" cap="none" dirty="0" smtClean="0">
                <a:solidFill>
                  <a:schemeClr val="bg1"/>
                </a:solidFill>
              </a:rPr>
              <a:t>- </a:t>
            </a:r>
            <a:r>
              <a:rPr lang="ru-RU" sz="2000" cap="none" dirty="0" err="1" smtClean="0">
                <a:solidFill>
                  <a:schemeClr val="bg1"/>
                </a:solidFill>
              </a:rPr>
              <a:t>Конфіденційність</a:t>
            </a:r>
            <a:r>
              <a:rPr lang="ru-RU" sz="2000" cap="none" dirty="0" smtClean="0">
                <a:solidFill>
                  <a:schemeClr val="bg1"/>
                </a:solidFill>
              </a:rPr>
              <a:t>. </a:t>
            </a:r>
          </a:p>
          <a:p>
            <a:pPr marL="342900" indent="-342900" algn="just">
              <a:buFontTx/>
              <a:buChar char="-"/>
            </a:pPr>
            <a:r>
              <a:rPr lang="uk-UA" sz="2000" cap="none" dirty="0" smtClean="0">
                <a:solidFill>
                  <a:schemeClr val="bg1"/>
                </a:solidFill>
              </a:rPr>
              <a:t>- </a:t>
            </a:r>
            <a:r>
              <a:rPr lang="ru-RU" sz="2000" cap="none" dirty="0">
                <a:solidFill>
                  <a:schemeClr val="bg1"/>
                </a:solidFill>
              </a:rPr>
              <a:t>П</a:t>
            </a:r>
            <a:r>
              <a:rPr lang="ru-RU" sz="2000" cap="none" dirty="0" smtClean="0">
                <a:solidFill>
                  <a:schemeClr val="bg1"/>
                </a:solidFill>
              </a:rPr>
              <a:t>равило «СТОП».</a:t>
            </a:r>
            <a:endParaRPr lang="ru-RU" sz="2000" cap="none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9" r="3580"/>
          <a:stretch/>
        </p:blipFill>
        <p:spPr>
          <a:xfrm>
            <a:off x="574765" y="1386279"/>
            <a:ext cx="3869464" cy="440965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87666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Психологічний самоаналіз</a:t>
            </a:r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Фактори негативу, або фактори « - » - все те, що засмучує, порушує психічну рівновагу, викликає негативні психічні стани;</a:t>
            </a:r>
          </a:p>
          <a:p>
            <a:r>
              <a:rPr lang="uk-UA" dirty="0" smtClean="0"/>
              <a:t>Фактори позитиву, або фактори « + » - все те, що покращує настрій, заспокоює, гармонізує, є джерелом натхнення;</a:t>
            </a:r>
          </a:p>
          <a:p>
            <a:r>
              <a:rPr lang="uk-UA" dirty="0" smtClean="0"/>
              <a:t>Власні прийоми самодопомоги – що ви робите для того, аби подолати стрес, страх, негативні переживання.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Кожен із вас має власний арсенал прийомів самодопомоги і сьогодні ми його доповнимо дієвими вправами, що допоможуть вам  зміцнити своє ментальне </a:t>
            </a:r>
            <a:r>
              <a:rPr lang="uk-UA" dirty="0" err="1" smtClean="0"/>
              <a:t>здоров</a:t>
            </a:r>
            <a:r>
              <a:rPr lang="uk-UA" dirty="0" smtClean="0"/>
              <a:t>*я.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28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960" y="535577"/>
            <a:ext cx="10789920" cy="2599509"/>
          </a:xfrm>
        </p:spPr>
        <p:txBody>
          <a:bodyPr>
            <a:normAutofit/>
          </a:bodyPr>
          <a:lstStyle/>
          <a:p>
            <a:pPr algn="ctr"/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sz="3200" b="1" dirty="0" err="1" smtClean="0">
                <a:solidFill>
                  <a:schemeClr val="bg1"/>
                </a:solidFill>
              </a:rPr>
              <a:t>Вправа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>
                <a:solidFill>
                  <a:schemeClr val="bg1"/>
                </a:solidFill>
              </a:rPr>
              <a:t>«</a:t>
            </a:r>
            <a:r>
              <a:rPr lang="uk-UA" sz="3200" b="1" dirty="0">
                <a:solidFill>
                  <a:schemeClr val="bg1"/>
                </a:solidFill>
              </a:rPr>
              <a:t>Багатоголовий дракон</a:t>
            </a:r>
            <a:r>
              <a:rPr lang="ru-RU" sz="3200" b="1" dirty="0">
                <a:solidFill>
                  <a:schemeClr val="bg1"/>
                </a:solidFill>
              </a:rPr>
              <a:t>» </a:t>
            </a:r>
            <a:endParaRPr lang="ru-RU" sz="3200" b="1" dirty="0" smtClean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656" y="2291984"/>
            <a:ext cx="7301344" cy="4422325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glow rad="228600">
              <a:srgbClr val="7030A0">
                <a:alpha val="4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90640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5388" y="470262"/>
            <a:ext cx="5540281" cy="5329645"/>
          </a:xfrm>
        </p:spPr>
        <p:txBody>
          <a:bodyPr>
            <a:normAutofit/>
          </a:bodyPr>
          <a:lstStyle/>
          <a:p>
            <a:pPr algn="ctr"/>
            <a:r>
              <a:rPr lang="uk-UA" sz="1600" b="1" dirty="0">
                <a:solidFill>
                  <a:schemeClr val="bg1"/>
                </a:solidFill>
              </a:rPr>
              <a:t>Вправа «Крилатим </a:t>
            </a:r>
            <a:r>
              <a:rPr lang="uk-UA" sz="1600" b="1" dirty="0" err="1">
                <a:solidFill>
                  <a:schemeClr val="bg1"/>
                </a:solidFill>
              </a:rPr>
              <a:t>грунту</a:t>
            </a:r>
            <a:r>
              <a:rPr lang="uk-UA" sz="1600" b="1" dirty="0">
                <a:solidFill>
                  <a:schemeClr val="bg1"/>
                </a:solidFill>
              </a:rPr>
              <a:t> не треба» </a:t>
            </a:r>
            <a:endParaRPr lang="uk-UA" sz="1600" b="1" dirty="0" smtClean="0">
              <a:solidFill>
                <a:schemeClr val="bg1"/>
              </a:solidFill>
            </a:endParaRPr>
          </a:p>
          <a:p>
            <a:pPr algn="just"/>
            <a:endParaRPr lang="ru-RU" sz="1600" cap="none" dirty="0" smtClean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840" y="666205"/>
            <a:ext cx="3906578" cy="555171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6">
                <a:lumMod val="50000"/>
                <a:alpha val="4000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8503920" y="853830"/>
            <a:ext cx="19071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Мої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я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кост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і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79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0571" y="493485"/>
            <a:ext cx="6066971" cy="6037943"/>
          </a:xfrm>
        </p:spPr>
        <p:txBody>
          <a:bodyPr>
            <a:normAutofit/>
          </a:bodyPr>
          <a:lstStyle/>
          <a:p>
            <a:pPr algn="ctr"/>
            <a:endParaRPr lang="uk-UA" sz="2400" b="1" cap="none" dirty="0" smtClean="0">
              <a:solidFill>
                <a:schemeClr val="bg1"/>
              </a:solidFill>
            </a:endParaRPr>
          </a:p>
          <a:p>
            <a:pPr algn="ctr"/>
            <a:endParaRPr lang="uk-UA" sz="2400" b="1" cap="none" dirty="0">
              <a:solidFill>
                <a:schemeClr val="bg1"/>
              </a:solidFill>
            </a:endParaRPr>
          </a:p>
          <a:p>
            <a:pPr algn="ctr"/>
            <a:endParaRPr lang="uk-UA" sz="2400" b="1" cap="none" dirty="0" smtClean="0">
              <a:solidFill>
                <a:schemeClr val="bg1"/>
              </a:solidFill>
            </a:endParaRPr>
          </a:p>
          <a:p>
            <a:pPr algn="ctr"/>
            <a:endParaRPr lang="uk-UA" sz="2400" b="1" cap="none" dirty="0">
              <a:solidFill>
                <a:schemeClr val="bg1"/>
              </a:solidFill>
            </a:endParaRPr>
          </a:p>
          <a:p>
            <a:pPr algn="ctr"/>
            <a:endParaRPr lang="uk-UA" sz="2400" b="1" cap="none" dirty="0" smtClean="0">
              <a:solidFill>
                <a:schemeClr val="bg1"/>
              </a:solidFill>
            </a:endParaRPr>
          </a:p>
          <a:p>
            <a:pPr algn="ctr"/>
            <a:r>
              <a:rPr lang="uk-UA" sz="3200" b="1" cap="none" dirty="0" smtClean="0">
                <a:solidFill>
                  <a:schemeClr val="bg1"/>
                </a:solidFill>
              </a:rPr>
              <a:t>Вправа « Я, ти, він, вона і стрес»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9" t="12275" r="17460" b="12804"/>
          <a:stretch/>
        </p:blipFill>
        <p:spPr>
          <a:xfrm>
            <a:off x="7184572" y="684193"/>
            <a:ext cx="3730171" cy="5411806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7057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6" y="2420256"/>
            <a:ext cx="7736114" cy="3868057"/>
          </a:xfrm>
          <a:prstGeom prst="rect">
            <a:avLst/>
          </a:prstGeom>
          <a:effectLst>
            <a:glow rad="228600">
              <a:schemeClr val="accent6">
                <a:lumMod val="50000"/>
                <a:alpha val="40000"/>
              </a:schemeClr>
            </a:glow>
          </a:effec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4457" y="696686"/>
            <a:ext cx="11219543" cy="5188681"/>
          </a:xfrm>
        </p:spPr>
        <p:txBody>
          <a:bodyPr/>
          <a:lstStyle/>
          <a:p>
            <a:pPr algn="ctr"/>
            <a:endParaRPr lang="uk-UA" b="1" u="sng" dirty="0" smtClean="0">
              <a:solidFill>
                <a:schemeClr val="bg1"/>
              </a:solidFill>
            </a:endParaRPr>
          </a:p>
          <a:p>
            <a:pPr algn="ctr"/>
            <a:r>
              <a:rPr lang="uk-UA" sz="3600" b="1" u="sng" dirty="0" smtClean="0">
                <a:solidFill>
                  <a:schemeClr val="bg1"/>
                </a:solidFill>
              </a:rPr>
              <a:t>Рефлексія</a:t>
            </a:r>
          </a:p>
          <a:p>
            <a:pPr algn="just"/>
            <a:r>
              <a:rPr lang="uk-UA" b="1" dirty="0" smtClean="0">
                <a:solidFill>
                  <a:schemeClr val="bg1"/>
                </a:solidFill>
              </a:rPr>
              <a:t>  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550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5024" y="798286"/>
            <a:ext cx="8825658" cy="986971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</a:rPr>
              <a:t>Дякую за увагу!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1" t="8190" r="4603" b="8762"/>
          <a:stretch/>
        </p:blipFill>
        <p:spPr>
          <a:xfrm>
            <a:off x="3360052" y="1578403"/>
            <a:ext cx="5435603" cy="4989311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6908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Ион (конференц-зал)</Template>
  <TotalTime>360</TotalTime>
  <Words>177</Words>
  <Application>Microsoft Office PowerPoint</Application>
  <PresentationFormat>Широкий екран</PresentationFormat>
  <Paragraphs>33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Совет директоров</vt:lpstr>
      <vt:lpstr>    Тренінг «Ти як?» прийоми  психологічної самодопомоги </vt:lpstr>
      <vt:lpstr>Презентація PowerPoint</vt:lpstr>
      <vt:lpstr>Презентація PowerPoint</vt:lpstr>
      <vt:lpstr>Психологічний самоаналіз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«Все в твоїх руках: розвиток стресостійкості»</dc:title>
  <dc:creator>Vlad</dc:creator>
  <cp:lastModifiedBy>409</cp:lastModifiedBy>
  <cp:revision>34</cp:revision>
  <dcterms:created xsi:type="dcterms:W3CDTF">2022-11-18T15:45:56Z</dcterms:created>
  <dcterms:modified xsi:type="dcterms:W3CDTF">2024-06-19T17:35:21Z</dcterms:modified>
</cp:coreProperties>
</file>